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Lobster"/>
      <p:regular r:id="rId13"/>
    </p:embeddedFont>
    <p:embeddedFont>
      <p:font typeface="Comforta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obster-regular.fntdata"/><Relationship Id="rId12" Type="http://schemas.openxmlformats.org/officeDocument/2006/relationships/slide" Target="slides/slide7.xml"/><Relationship Id="rId15" Type="http://schemas.openxmlformats.org/officeDocument/2006/relationships/font" Target="fonts/Comfortaa-bold.fntdata"/><Relationship Id="rId14" Type="http://schemas.openxmlformats.org/officeDocument/2006/relationships/font" Target="fonts/Comforta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b7642971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b7642971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b7642971c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b7642971c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b7642971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b7642971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b7642971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b7642971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b7642971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b7642971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b7642971c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b7642971c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370770" y="946963"/>
            <a:ext cx="4090500" cy="2199000"/>
          </a:xfrm>
          <a:prstGeom prst="rect">
            <a:avLst/>
          </a:prstGeom>
          <a:noFill/>
          <a:ln>
            <a:noFill/>
          </a:ln>
          <a:effectLst>
            <a:outerShdw rotWithShape="0" algn="bl" dir="1896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55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7720" y="3310738"/>
            <a:ext cx="3276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5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1"/>
          <p:cNvSpPr txBox="1"/>
          <p:nvPr>
            <p:ph type="title"/>
          </p:nvPr>
        </p:nvSpPr>
        <p:spPr>
          <a:xfrm>
            <a:off x="2788500" y="1295035"/>
            <a:ext cx="3567000" cy="6498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1" type="subTitle"/>
          </p:nvPr>
        </p:nvSpPr>
        <p:spPr>
          <a:xfrm>
            <a:off x="2788638" y="2181358"/>
            <a:ext cx="3567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11"/>
          <p:cNvSpPr txBox="1"/>
          <p:nvPr>
            <p:ph idx="2" type="title"/>
          </p:nvPr>
        </p:nvSpPr>
        <p:spPr>
          <a:xfrm>
            <a:off x="713238" y="3313610"/>
            <a:ext cx="3567000" cy="6498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3" type="subTitle"/>
          </p:nvPr>
        </p:nvSpPr>
        <p:spPr>
          <a:xfrm>
            <a:off x="713376" y="4199150"/>
            <a:ext cx="3567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11"/>
          <p:cNvSpPr txBox="1"/>
          <p:nvPr>
            <p:ph idx="4" type="title"/>
          </p:nvPr>
        </p:nvSpPr>
        <p:spPr>
          <a:xfrm>
            <a:off x="4863600" y="3313610"/>
            <a:ext cx="3567000" cy="6498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145" name="Google Shape;145;p11"/>
          <p:cNvSpPr txBox="1"/>
          <p:nvPr>
            <p:ph idx="5" type="subTitle"/>
          </p:nvPr>
        </p:nvSpPr>
        <p:spPr>
          <a:xfrm>
            <a:off x="4863741" y="4199958"/>
            <a:ext cx="3567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46" name="Google Shape;146;p11"/>
          <p:cNvCxnSpPr/>
          <p:nvPr/>
        </p:nvCxnSpPr>
        <p:spPr>
          <a:xfrm>
            <a:off x="1325" y="3305250"/>
            <a:ext cx="8272500" cy="1868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7" name="Google Shape;147;p11"/>
          <p:cNvCxnSpPr/>
          <p:nvPr/>
        </p:nvCxnSpPr>
        <p:spPr>
          <a:xfrm flipH="1" rot="10800000">
            <a:off x="-52050" y="-74825"/>
            <a:ext cx="3549000" cy="2793000"/>
          </a:xfrm>
          <a:prstGeom prst="curvedConnector3">
            <a:avLst>
              <a:gd fmla="val 56393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8" name="Google Shape;148;p11"/>
          <p:cNvCxnSpPr/>
          <p:nvPr/>
        </p:nvCxnSpPr>
        <p:spPr>
          <a:xfrm flipH="1" rot="5400000">
            <a:off x="5548750" y="648425"/>
            <a:ext cx="4332000" cy="2991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2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53" name="Google Shape;153;p12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2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2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2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2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2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>
            <p:ph hasCustomPrompt="1" type="title"/>
          </p:nvPr>
        </p:nvSpPr>
        <p:spPr>
          <a:xfrm>
            <a:off x="1896375" y="1437988"/>
            <a:ext cx="5351100" cy="14904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1" type="body"/>
          </p:nvPr>
        </p:nvSpPr>
        <p:spPr>
          <a:xfrm>
            <a:off x="1896375" y="3092551"/>
            <a:ext cx="5351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166" name="Google Shape;166;p13"/>
          <p:cNvCxnSpPr/>
          <p:nvPr/>
        </p:nvCxnSpPr>
        <p:spPr>
          <a:xfrm>
            <a:off x="0" y="3231450"/>
            <a:ext cx="7330800" cy="198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7" name="Google Shape;167;p13"/>
          <p:cNvCxnSpPr/>
          <p:nvPr/>
        </p:nvCxnSpPr>
        <p:spPr>
          <a:xfrm flipH="1" rot="-5400000">
            <a:off x="5411600" y="1559300"/>
            <a:ext cx="5291700" cy="1905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8" name="Google Shape;168;p13"/>
          <p:cNvCxnSpPr/>
          <p:nvPr/>
        </p:nvCxnSpPr>
        <p:spPr>
          <a:xfrm flipH="1" rot="10800000">
            <a:off x="0" y="-63481"/>
            <a:ext cx="4861200" cy="169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>
            <p:ph type="title"/>
          </p:nvPr>
        </p:nvSpPr>
        <p:spPr>
          <a:xfrm>
            <a:off x="1176913" y="23211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2" name="Google Shape;172;p14"/>
          <p:cNvSpPr txBox="1"/>
          <p:nvPr>
            <p:ph idx="1" type="subTitle"/>
          </p:nvPr>
        </p:nvSpPr>
        <p:spPr>
          <a:xfrm>
            <a:off x="1176913" y="26881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3" name="Google Shape;173;p14"/>
          <p:cNvSpPr txBox="1"/>
          <p:nvPr>
            <p:ph idx="2" type="title"/>
          </p:nvPr>
        </p:nvSpPr>
        <p:spPr>
          <a:xfrm>
            <a:off x="3606588" y="30831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" name="Google Shape;174;p14"/>
          <p:cNvSpPr txBox="1"/>
          <p:nvPr>
            <p:ph idx="3" type="subTitle"/>
          </p:nvPr>
        </p:nvSpPr>
        <p:spPr>
          <a:xfrm>
            <a:off x="3606588" y="34501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idx="4" type="title"/>
          </p:nvPr>
        </p:nvSpPr>
        <p:spPr>
          <a:xfrm>
            <a:off x="6036263" y="23211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" name="Google Shape;176;p14"/>
          <p:cNvSpPr txBox="1"/>
          <p:nvPr>
            <p:ph idx="5" type="subTitle"/>
          </p:nvPr>
        </p:nvSpPr>
        <p:spPr>
          <a:xfrm>
            <a:off x="6036263" y="26881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14"/>
          <p:cNvSpPr txBox="1"/>
          <p:nvPr>
            <p:ph idx="6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78" name="Google Shape;178;p14"/>
          <p:cNvCxnSpPr/>
          <p:nvPr/>
        </p:nvCxnSpPr>
        <p:spPr>
          <a:xfrm>
            <a:off x="-34250" y="1644575"/>
            <a:ext cx="4595100" cy="307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9" name="Google Shape;179;p14"/>
          <p:cNvCxnSpPr/>
          <p:nvPr/>
        </p:nvCxnSpPr>
        <p:spPr>
          <a:xfrm flipH="1">
            <a:off x="4560850" y="1644575"/>
            <a:ext cx="4595100" cy="307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3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>
            <p:ph idx="1" type="subTitle"/>
          </p:nvPr>
        </p:nvSpPr>
        <p:spPr>
          <a:xfrm>
            <a:off x="952375" y="2599785"/>
            <a:ext cx="28488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2" type="title"/>
          </p:nvPr>
        </p:nvSpPr>
        <p:spPr>
          <a:xfrm>
            <a:off x="952400" y="2234413"/>
            <a:ext cx="2848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85" name="Google Shape;185;p15"/>
          <p:cNvCxnSpPr/>
          <p:nvPr/>
        </p:nvCxnSpPr>
        <p:spPr>
          <a:xfrm rot="-5400000">
            <a:off x="-1498475" y="1309225"/>
            <a:ext cx="5374500" cy="2303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6" name="Google Shape;186;p15"/>
          <p:cNvCxnSpPr/>
          <p:nvPr/>
        </p:nvCxnSpPr>
        <p:spPr>
          <a:xfrm flipH="1" rot="5400000">
            <a:off x="5333900" y="18625"/>
            <a:ext cx="3940500" cy="3771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7" name="Google Shape;187;p15"/>
          <p:cNvCxnSpPr/>
          <p:nvPr/>
        </p:nvCxnSpPr>
        <p:spPr>
          <a:xfrm flipH="1">
            <a:off x="5409425" y="4292575"/>
            <a:ext cx="3762600" cy="1094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/>
          <p:nvPr>
            <p:ph type="title"/>
          </p:nvPr>
        </p:nvSpPr>
        <p:spPr>
          <a:xfrm>
            <a:off x="1176925" y="15830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1" name="Google Shape;191;p16"/>
          <p:cNvSpPr txBox="1"/>
          <p:nvPr>
            <p:ph idx="1" type="subTitle"/>
          </p:nvPr>
        </p:nvSpPr>
        <p:spPr>
          <a:xfrm>
            <a:off x="1176925" y="19500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2" type="title"/>
          </p:nvPr>
        </p:nvSpPr>
        <p:spPr>
          <a:xfrm>
            <a:off x="3606600" y="15830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16"/>
          <p:cNvSpPr txBox="1"/>
          <p:nvPr>
            <p:ph idx="3" type="subTitle"/>
          </p:nvPr>
        </p:nvSpPr>
        <p:spPr>
          <a:xfrm>
            <a:off x="3606600" y="19500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4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5" type="title"/>
          </p:nvPr>
        </p:nvSpPr>
        <p:spPr>
          <a:xfrm>
            <a:off x="1176925" y="332235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6" name="Google Shape;196;p16"/>
          <p:cNvSpPr txBox="1"/>
          <p:nvPr>
            <p:ph idx="6" type="subTitle"/>
          </p:nvPr>
        </p:nvSpPr>
        <p:spPr>
          <a:xfrm>
            <a:off x="1176925" y="368939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16"/>
          <p:cNvSpPr txBox="1"/>
          <p:nvPr>
            <p:ph idx="7" type="title"/>
          </p:nvPr>
        </p:nvSpPr>
        <p:spPr>
          <a:xfrm>
            <a:off x="3606600" y="332235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8" name="Google Shape;198;p16"/>
          <p:cNvSpPr txBox="1"/>
          <p:nvPr>
            <p:ph idx="8" type="subTitle"/>
          </p:nvPr>
        </p:nvSpPr>
        <p:spPr>
          <a:xfrm>
            <a:off x="3606600" y="368939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9" type="title"/>
          </p:nvPr>
        </p:nvSpPr>
        <p:spPr>
          <a:xfrm>
            <a:off x="6036275" y="15830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0" name="Google Shape;200;p16"/>
          <p:cNvSpPr txBox="1"/>
          <p:nvPr>
            <p:ph idx="13" type="subTitle"/>
          </p:nvPr>
        </p:nvSpPr>
        <p:spPr>
          <a:xfrm>
            <a:off x="6036275" y="19500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idx="14" type="title"/>
          </p:nvPr>
        </p:nvSpPr>
        <p:spPr>
          <a:xfrm>
            <a:off x="6036275" y="332235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2" name="Google Shape;202;p16"/>
          <p:cNvSpPr txBox="1"/>
          <p:nvPr>
            <p:ph idx="15" type="subTitle"/>
          </p:nvPr>
        </p:nvSpPr>
        <p:spPr>
          <a:xfrm>
            <a:off x="6036275" y="368939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203" name="Google Shape;203;p16"/>
          <p:cNvCxnSpPr/>
          <p:nvPr/>
        </p:nvCxnSpPr>
        <p:spPr>
          <a:xfrm rot="10800000">
            <a:off x="4148750" y="-63481"/>
            <a:ext cx="4861200" cy="169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" name="Google Shape;204;p16"/>
          <p:cNvCxnSpPr/>
          <p:nvPr/>
        </p:nvCxnSpPr>
        <p:spPr>
          <a:xfrm rot="5400000">
            <a:off x="-1693350" y="1559300"/>
            <a:ext cx="5291700" cy="1905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5" name="Google Shape;205;p16"/>
          <p:cNvCxnSpPr/>
          <p:nvPr/>
        </p:nvCxnSpPr>
        <p:spPr>
          <a:xfrm flipH="1">
            <a:off x="1679150" y="3231450"/>
            <a:ext cx="7330800" cy="198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text ">
  <p:cSld name="CUSTOM_4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7"/>
          <p:cNvSpPr txBox="1"/>
          <p:nvPr>
            <p:ph idx="1" type="subTitle"/>
          </p:nvPr>
        </p:nvSpPr>
        <p:spPr>
          <a:xfrm>
            <a:off x="4976050" y="3641474"/>
            <a:ext cx="3106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17"/>
          <p:cNvSpPr txBox="1"/>
          <p:nvPr>
            <p:ph type="title"/>
          </p:nvPr>
        </p:nvSpPr>
        <p:spPr>
          <a:xfrm>
            <a:off x="4976059" y="2998973"/>
            <a:ext cx="3106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2" type="subTitle"/>
          </p:nvPr>
        </p:nvSpPr>
        <p:spPr>
          <a:xfrm>
            <a:off x="1061400" y="1892225"/>
            <a:ext cx="31065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3" type="title"/>
          </p:nvPr>
        </p:nvSpPr>
        <p:spPr>
          <a:xfrm>
            <a:off x="1061469" y="1249724"/>
            <a:ext cx="3106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2" name="Google Shape;212;p17"/>
          <p:cNvGrpSpPr/>
          <p:nvPr/>
        </p:nvGrpSpPr>
        <p:grpSpPr>
          <a:xfrm rot="-1849631">
            <a:off x="-1840302" y="1249928"/>
            <a:ext cx="12583644" cy="2650879"/>
            <a:chOff x="-1410853" y="-662470"/>
            <a:chExt cx="12582426" cy="6240000"/>
          </a:xfrm>
        </p:grpSpPr>
        <p:cxnSp>
          <p:nvCxnSpPr>
            <p:cNvPr id="213" name="Google Shape;213;p17"/>
            <p:cNvCxnSpPr/>
            <p:nvPr/>
          </p:nvCxnSpPr>
          <p:spPr>
            <a:xfrm flipH="1" rot="-7526633">
              <a:off x="-326504" y="132460"/>
              <a:ext cx="3493502" cy="4463462"/>
            </a:xfrm>
            <a:prstGeom prst="curvedConnector3">
              <a:avLst>
                <a:gd fmla="val -54089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17"/>
            <p:cNvCxnSpPr/>
            <p:nvPr/>
          </p:nvCxnSpPr>
          <p:spPr>
            <a:xfrm flipH="1" rot="3273398">
              <a:off x="2355932" y="1251349"/>
              <a:ext cx="4343006" cy="2198723"/>
            </a:xfrm>
            <a:prstGeom prst="curvedConnector3">
              <a:avLst>
                <a:gd fmla="val 36949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17"/>
            <p:cNvCxnSpPr/>
            <p:nvPr/>
          </p:nvCxnSpPr>
          <p:spPr>
            <a:xfrm flipH="1" rot="-7526625">
              <a:off x="5890003" y="-23518"/>
              <a:ext cx="4127238" cy="4962095"/>
            </a:xfrm>
            <a:prstGeom prst="curvedConnector3">
              <a:avLst>
                <a:gd fmla="val 103142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713250" y="3696625"/>
            <a:ext cx="2926200" cy="7026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9"/>
          <p:cNvCxnSpPr/>
          <p:nvPr/>
        </p:nvCxnSpPr>
        <p:spPr>
          <a:xfrm flipH="1">
            <a:off x="4148875" y="3364325"/>
            <a:ext cx="5022600" cy="177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1" name="Google Shape;221;p19"/>
          <p:cNvCxnSpPr/>
          <p:nvPr/>
        </p:nvCxnSpPr>
        <p:spPr>
          <a:xfrm rot="10800000">
            <a:off x="1679225" y="-134175"/>
            <a:ext cx="7474800" cy="114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2" name="Google Shape;222;p19"/>
          <p:cNvCxnSpPr/>
          <p:nvPr/>
        </p:nvCxnSpPr>
        <p:spPr>
          <a:xfrm flipH="1" rot="5400000">
            <a:off x="-1292775" y="1215175"/>
            <a:ext cx="5230500" cy="264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3" name="Google Shape;223;p19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4" name="Google Shape;224;p19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25" name="Google Shape;225;p19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0"/>
          <p:cNvCxnSpPr/>
          <p:nvPr/>
        </p:nvCxnSpPr>
        <p:spPr>
          <a:xfrm flipH="1" rot="-5400000">
            <a:off x="5611650" y="1802125"/>
            <a:ext cx="5203500" cy="1485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37" name="Google Shape;237;p20"/>
          <p:cNvCxnSpPr/>
          <p:nvPr/>
        </p:nvCxnSpPr>
        <p:spPr>
          <a:xfrm rot="5400000">
            <a:off x="-1030550" y="939325"/>
            <a:ext cx="4607700" cy="261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8" name="Google Shape;238;p20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9" name="Google Shape;239;p20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40" name="Google Shape;240;p20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 flipH="1" rot="10800000">
            <a:off x="-34375" y="-65375"/>
            <a:ext cx="3498600" cy="1459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13250" y="1490925"/>
            <a:ext cx="7717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 rot="-5400000">
            <a:off x="7119192" y="3143700"/>
            <a:ext cx="2135100" cy="201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3">
  <p:cSld name="CUSTOM_4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1"/>
          <p:cNvSpPr txBox="1"/>
          <p:nvPr>
            <p:ph idx="1" type="subTitle"/>
          </p:nvPr>
        </p:nvSpPr>
        <p:spPr>
          <a:xfrm>
            <a:off x="4709500" y="1827550"/>
            <a:ext cx="3352800" cy="24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4341150" y="914395"/>
            <a:ext cx="4089600" cy="5760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 flipH="1">
            <a:off x="4148875" y="3364325"/>
            <a:ext cx="5022600" cy="177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4" name="Google Shape;254;p21"/>
          <p:cNvCxnSpPr/>
          <p:nvPr/>
        </p:nvCxnSpPr>
        <p:spPr>
          <a:xfrm rot="-5400000">
            <a:off x="-808075" y="574550"/>
            <a:ext cx="5052300" cy="3611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text">
  <p:cSld name="CUSTOM_3_1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 txBox="1"/>
          <p:nvPr>
            <p:ph idx="1" type="subTitle"/>
          </p:nvPr>
        </p:nvSpPr>
        <p:spPr>
          <a:xfrm>
            <a:off x="1889850" y="4094125"/>
            <a:ext cx="53643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22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59" name="Google Shape;259;p22"/>
          <p:cNvCxnSpPr/>
          <p:nvPr/>
        </p:nvCxnSpPr>
        <p:spPr>
          <a:xfrm flipH="1">
            <a:off x="27850" y="-128125"/>
            <a:ext cx="2223900" cy="1922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0" name="Google Shape;260;p22"/>
          <p:cNvCxnSpPr/>
          <p:nvPr/>
        </p:nvCxnSpPr>
        <p:spPr>
          <a:xfrm flipH="1">
            <a:off x="27925" y="1490750"/>
            <a:ext cx="9126300" cy="3264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ctrTitle"/>
          </p:nvPr>
        </p:nvSpPr>
        <p:spPr>
          <a:xfrm>
            <a:off x="2933963" y="539500"/>
            <a:ext cx="3276600" cy="955500"/>
          </a:xfrm>
          <a:prstGeom prst="rect">
            <a:avLst/>
          </a:prstGeom>
          <a:noFill/>
          <a:ln>
            <a:noFill/>
          </a:ln>
          <a:effectLst>
            <a:outerShdw rotWithShape="0" algn="bl" dir="1980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60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3" name="Google Shape;263;p23"/>
          <p:cNvSpPr txBox="1"/>
          <p:nvPr>
            <p:ph idx="1" type="subTitle"/>
          </p:nvPr>
        </p:nvSpPr>
        <p:spPr>
          <a:xfrm>
            <a:off x="2462538" y="1710900"/>
            <a:ext cx="42192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264" name="Google Shape;26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3"/>
          <p:cNvGrpSpPr/>
          <p:nvPr/>
        </p:nvGrpSpPr>
        <p:grpSpPr>
          <a:xfrm>
            <a:off x="0" y="1660400"/>
            <a:ext cx="9144335" cy="1954575"/>
            <a:chOff x="0" y="1629825"/>
            <a:chExt cx="7337775" cy="1954575"/>
          </a:xfrm>
        </p:grpSpPr>
        <p:cxnSp>
          <p:nvCxnSpPr>
            <p:cNvPr id="266" name="Google Shape;266;p23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fmla="val 40122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23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fmla="val 73805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68" name="Google Shape;268;p23"/>
          <p:cNvSpPr txBox="1"/>
          <p:nvPr/>
        </p:nvSpPr>
        <p:spPr>
          <a:xfrm>
            <a:off x="1714900" y="3614525"/>
            <a:ext cx="57147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</a:t>
            </a:r>
            <a:r>
              <a:rPr b="0" i="0" lang="e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This presentation template was created by </a:t>
            </a:r>
            <a:r>
              <a:rPr b="1" i="0" lang="es" sz="1200" u="none" cap="none" strike="noStrike">
                <a:solidFill>
                  <a:schemeClr val="hlink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Slidesgo</a:t>
            </a:r>
            <a:r>
              <a:rPr b="0" i="0" lang="e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i="0" lang="es" sz="1200" u="none" cap="none" strike="noStrike">
                <a:solidFill>
                  <a:schemeClr val="hlink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Flaticon</a:t>
            </a:r>
            <a:r>
              <a:rPr b="0" i="0" lang="e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and infographics &amp; images by </a:t>
            </a:r>
            <a:r>
              <a:rPr b="1" i="0" lang="es" sz="1200" u="none" cap="none" strike="noStrike">
                <a:solidFill>
                  <a:schemeClr val="hlink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/>
              </a:rPr>
              <a:t>Freepik</a:t>
            </a:r>
            <a:r>
              <a:rPr b="0" i="0" lang="es" sz="1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713250" y="1592400"/>
            <a:ext cx="36228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24"/>
          <p:cNvSpPr txBox="1"/>
          <p:nvPr>
            <p:ph idx="2" type="body"/>
          </p:nvPr>
        </p:nvSpPr>
        <p:spPr>
          <a:xfrm>
            <a:off x="4807851" y="1592400"/>
            <a:ext cx="36228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9"/>
          <p:cNvGrpSpPr/>
          <p:nvPr/>
        </p:nvGrpSpPr>
        <p:grpSpPr>
          <a:xfrm flipH="1">
            <a:off x="-175" y="-134800"/>
            <a:ext cx="9144335" cy="1954575"/>
            <a:chOff x="0" y="1629825"/>
            <a:chExt cx="7337775" cy="1954575"/>
          </a:xfrm>
        </p:grpSpPr>
        <p:cxnSp>
          <p:nvCxnSpPr>
            <p:cNvPr id="288" name="Google Shape;288;p29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fmla="val 198943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29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fmla="val 96693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cxnSp>
        <p:nvCxnSpPr>
          <p:cNvPr id="290" name="Google Shape;290;p29"/>
          <p:cNvCxnSpPr/>
          <p:nvPr/>
        </p:nvCxnSpPr>
        <p:spPr>
          <a:xfrm>
            <a:off x="-121400" y="3532375"/>
            <a:ext cx="5022600" cy="177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0"/>
          <p:cNvGrpSpPr/>
          <p:nvPr/>
        </p:nvGrpSpPr>
        <p:grpSpPr>
          <a:xfrm rot="10800000">
            <a:off x="-1880195" y="669155"/>
            <a:ext cx="12904395" cy="3805200"/>
            <a:chOff x="-1867070" y="-959950"/>
            <a:chExt cx="12904395" cy="3805200"/>
          </a:xfrm>
        </p:grpSpPr>
        <p:cxnSp>
          <p:nvCxnSpPr>
            <p:cNvPr id="294" name="Google Shape;294;p30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30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253531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30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-154149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306900" y="324600"/>
            <a:ext cx="8530200" cy="4494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144600" y="229350"/>
            <a:ext cx="8854800" cy="4684800"/>
          </a:xfrm>
          <a:prstGeom prst="plaque">
            <a:avLst>
              <a:gd fmla="val 8509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618100" y="13733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title"/>
          </p:nvPr>
        </p:nvSpPr>
        <p:spPr>
          <a:xfrm>
            <a:off x="2274200" y="1373375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274200" y="1742240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1618100" y="21740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4" type="title"/>
          </p:nvPr>
        </p:nvSpPr>
        <p:spPr>
          <a:xfrm>
            <a:off x="2274200" y="2174071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5" type="subTitle"/>
          </p:nvPr>
        </p:nvSpPr>
        <p:spPr>
          <a:xfrm>
            <a:off x="2274200" y="2542936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4"/>
          <p:cNvSpPr txBox="1"/>
          <p:nvPr>
            <p:ph idx="6" type="title"/>
          </p:nvPr>
        </p:nvSpPr>
        <p:spPr>
          <a:xfrm>
            <a:off x="1618100" y="29747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7" type="title"/>
          </p:nvPr>
        </p:nvSpPr>
        <p:spPr>
          <a:xfrm>
            <a:off x="2274200" y="2974767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8" type="subTitle"/>
          </p:nvPr>
        </p:nvSpPr>
        <p:spPr>
          <a:xfrm>
            <a:off x="2274200" y="3343632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" name="Google Shape;31;p4"/>
          <p:cNvSpPr txBox="1"/>
          <p:nvPr>
            <p:ph idx="9" type="title"/>
          </p:nvPr>
        </p:nvSpPr>
        <p:spPr>
          <a:xfrm>
            <a:off x="1618100" y="3775469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3" type="title"/>
          </p:nvPr>
        </p:nvSpPr>
        <p:spPr>
          <a:xfrm>
            <a:off x="2274200" y="3775463"/>
            <a:ext cx="56259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4" type="subTitle"/>
          </p:nvPr>
        </p:nvSpPr>
        <p:spPr>
          <a:xfrm>
            <a:off x="2274200" y="4144327"/>
            <a:ext cx="56259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4"/>
          <p:cNvSpPr txBox="1"/>
          <p:nvPr>
            <p:ph idx="15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36" name="Google Shape;36;p4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7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1"/>
          <p:cNvCxnSpPr/>
          <p:nvPr/>
        </p:nvCxnSpPr>
        <p:spPr>
          <a:xfrm rot="-5400000">
            <a:off x="5611650" y="1802125"/>
            <a:ext cx="5203500" cy="1485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0" name="Google Shape;300;p31"/>
          <p:cNvCxnSpPr/>
          <p:nvPr/>
        </p:nvCxnSpPr>
        <p:spPr>
          <a:xfrm flipH="1" rot="5400000">
            <a:off x="-1030550" y="1535125"/>
            <a:ext cx="4607700" cy="261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2349513" y="2030413"/>
            <a:ext cx="4488600" cy="5760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2349513" y="2793438"/>
            <a:ext cx="44886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5"/>
          <p:cNvCxnSpPr/>
          <p:nvPr/>
        </p:nvCxnSpPr>
        <p:spPr>
          <a:xfrm>
            <a:off x="-111400" y="3391105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0" name="Google Shape;50;p5"/>
          <p:cNvGrpSpPr/>
          <p:nvPr/>
        </p:nvGrpSpPr>
        <p:grpSpPr>
          <a:xfrm>
            <a:off x="-1867070" y="-959950"/>
            <a:ext cx="12904395" cy="3805200"/>
            <a:chOff x="-1867070" y="-959950"/>
            <a:chExt cx="12904395" cy="3805200"/>
          </a:xfrm>
        </p:grpSpPr>
        <p:cxnSp>
          <p:nvCxnSpPr>
            <p:cNvPr id="51" name="Google Shape;51;p5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5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5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type="title"/>
          </p:nvPr>
        </p:nvSpPr>
        <p:spPr>
          <a:xfrm>
            <a:off x="713254" y="3047988"/>
            <a:ext cx="3735900" cy="4713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subTitle"/>
          </p:nvPr>
        </p:nvSpPr>
        <p:spPr>
          <a:xfrm>
            <a:off x="713250" y="1555763"/>
            <a:ext cx="37359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9pPr>
          </a:lstStyle>
          <a:p/>
        </p:txBody>
      </p:sp>
      <p:cxnSp>
        <p:nvCxnSpPr>
          <p:cNvPr id="58" name="Google Shape;58;p6"/>
          <p:cNvCxnSpPr/>
          <p:nvPr/>
        </p:nvCxnSpPr>
        <p:spPr>
          <a:xfrm flipH="1" rot="10800000">
            <a:off x="0" y="-63481"/>
            <a:ext cx="4861200" cy="169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9" name="Google Shape;59;p6"/>
          <p:cNvCxnSpPr/>
          <p:nvPr/>
        </p:nvCxnSpPr>
        <p:spPr>
          <a:xfrm>
            <a:off x="0" y="3231450"/>
            <a:ext cx="7330800" cy="198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0" name="Google Shape;60;p6"/>
          <p:cNvCxnSpPr/>
          <p:nvPr/>
        </p:nvCxnSpPr>
        <p:spPr>
          <a:xfrm flipH="1" rot="-5400000">
            <a:off x="5411600" y="1559300"/>
            <a:ext cx="5291700" cy="1905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61" name="Google Shape;61;p6"/>
          <p:cNvGrpSpPr/>
          <p:nvPr/>
        </p:nvGrpSpPr>
        <p:grpSpPr>
          <a:xfrm>
            <a:off x="189251" y="3761116"/>
            <a:ext cx="1200094" cy="1171061"/>
            <a:chOff x="1125475" y="238125"/>
            <a:chExt cx="5321925" cy="5193175"/>
          </a:xfrm>
        </p:grpSpPr>
        <p:sp>
          <p:nvSpPr>
            <p:cNvPr id="62" name="Google Shape;62;p6"/>
            <p:cNvSpPr/>
            <p:nvPr/>
          </p:nvSpPr>
          <p:spPr>
            <a:xfrm>
              <a:off x="3670675" y="238125"/>
              <a:ext cx="327175" cy="316075"/>
            </a:xfrm>
            <a:custGeom>
              <a:rect b="b" l="l" r="r" t="t"/>
              <a:pathLst>
                <a:path extrusionOk="0" h="12643" w="13087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1125475" y="2639150"/>
              <a:ext cx="433925" cy="316100"/>
            </a:xfrm>
            <a:custGeom>
              <a:rect b="b" l="l" r="r" t="t"/>
              <a:pathLst>
                <a:path extrusionOk="0" h="12644" w="17357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172900" y="2671025"/>
              <a:ext cx="274500" cy="310550"/>
            </a:xfrm>
            <a:custGeom>
              <a:rect b="b" l="l" r="r" t="t"/>
              <a:pathLst>
                <a:path extrusionOk="0" h="12422" w="1098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715025" y="5107975"/>
              <a:ext cx="210750" cy="323325"/>
            </a:xfrm>
            <a:custGeom>
              <a:rect b="b" l="l" r="r" t="t"/>
              <a:pathLst>
                <a:path extrusionOk="0" h="12933" w="843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1763150" y="792625"/>
              <a:ext cx="4240650" cy="4087100"/>
            </a:xfrm>
            <a:custGeom>
              <a:rect b="b" l="l" r="r" t="t"/>
              <a:pathLst>
                <a:path extrusionOk="0" h="163484" w="169626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7"/>
          <p:cNvGrpSpPr/>
          <p:nvPr/>
        </p:nvGrpSpPr>
        <p:grpSpPr>
          <a:xfrm>
            <a:off x="32580" y="1189283"/>
            <a:ext cx="9284980" cy="656698"/>
            <a:chOff x="-141100" y="1558550"/>
            <a:chExt cx="9284980" cy="1545900"/>
          </a:xfrm>
        </p:grpSpPr>
        <p:cxnSp>
          <p:nvCxnSpPr>
            <p:cNvPr id="69" name="Google Shape;69;p7"/>
            <p:cNvCxnSpPr/>
            <p:nvPr/>
          </p:nvCxnSpPr>
          <p:spPr>
            <a:xfrm flipH="1" rot="10800000">
              <a:off x="-141100" y="1558550"/>
              <a:ext cx="3055800" cy="1545900"/>
            </a:xfrm>
            <a:prstGeom prst="curvedConnector3">
              <a:avLst>
                <a:gd fmla="val 44316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7"/>
            <p:cNvCxnSpPr/>
            <p:nvPr/>
          </p:nvCxnSpPr>
          <p:spPr>
            <a:xfrm rot="10800000">
              <a:off x="2973610" y="1558550"/>
              <a:ext cx="3055800" cy="1545900"/>
            </a:xfrm>
            <a:prstGeom prst="curvedConnector3">
              <a:avLst>
                <a:gd fmla="val 55684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 flipH="1" rot="10800000">
              <a:off x="6088080" y="1558550"/>
              <a:ext cx="3055800" cy="1545900"/>
            </a:xfrm>
            <a:prstGeom prst="curvedConnector3">
              <a:avLst>
                <a:gd fmla="val 44316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pic>
        <p:nvPicPr>
          <p:cNvPr id="72" name="Google Shape;7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 txBox="1"/>
          <p:nvPr>
            <p:ph type="title"/>
          </p:nvPr>
        </p:nvSpPr>
        <p:spPr>
          <a:xfrm>
            <a:off x="2776625" y="2860333"/>
            <a:ext cx="3590700" cy="731400"/>
          </a:xfrm>
          <a:prstGeom prst="rect">
            <a:avLst/>
          </a:prstGeom>
          <a:noFill/>
          <a:ln>
            <a:noFill/>
          </a:ln>
          <a:effectLst>
            <a:outerShdw rotWithShape="0" algn="bl" dir="1962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7"/>
          <p:cNvSpPr txBox="1"/>
          <p:nvPr>
            <p:ph idx="2" type="title"/>
          </p:nvPr>
        </p:nvSpPr>
        <p:spPr>
          <a:xfrm>
            <a:off x="3372575" y="1226067"/>
            <a:ext cx="2398800" cy="1536900"/>
          </a:xfrm>
          <a:prstGeom prst="rect">
            <a:avLst/>
          </a:prstGeom>
          <a:noFill/>
          <a:ln>
            <a:noFill/>
          </a:ln>
          <a:effectLst>
            <a:outerShdw rotWithShape="0" algn="bl" dir="1962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1636700" y="3584858"/>
            <a:ext cx="58704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2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8"/>
          <p:cNvSpPr txBox="1"/>
          <p:nvPr>
            <p:ph idx="1" type="subTitle"/>
          </p:nvPr>
        </p:nvSpPr>
        <p:spPr>
          <a:xfrm>
            <a:off x="4574700" y="2353200"/>
            <a:ext cx="3622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type="title"/>
          </p:nvPr>
        </p:nvSpPr>
        <p:spPr>
          <a:xfrm>
            <a:off x="4341150" y="1532128"/>
            <a:ext cx="4089600" cy="5760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0" name="Google Shape;80;p8"/>
          <p:cNvGrpSpPr/>
          <p:nvPr/>
        </p:nvGrpSpPr>
        <p:grpSpPr>
          <a:xfrm rot="10800000">
            <a:off x="-1867070" y="2303605"/>
            <a:ext cx="12904395" cy="3805200"/>
            <a:chOff x="-1867070" y="-959950"/>
            <a:chExt cx="12904395" cy="3805200"/>
          </a:xfrm>
        </p:grpSpPr>
        <p:cxnSp>
          <p:nvCxnSpPr>
            <p:cNvPr id="81" name="Google Shape;81;p8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8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25384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8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-15384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cxnSp>
        <p:nvCxnSpPr>
          <p:cNvPr id="84" name="Google Shape;84;p8"/>
          <p:cNvCxnSpPr/>
          <p:nvPr/>
        </p:nvCxnSpPr>
        <p:spPr>
          <a:xfrm rot="10800000">
            <a:off x="2988255" y="-45550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/>
          <p:nvPr>
            <p:ph type="title"/>
          </p:nvPr>
        </p:nvSpPr>
        <p:spPr>
          <a:xfrm>
            <a:off x="1187075" y="1964000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1187075" y="2331049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2" type="title"/>
          </p:nvPr>
        </p:nvSpPr>
        <p:spPr>
          <a:xfrm>
            <a:off x="4959250" y="1964000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9"/>
          <p:cNvSpPr txBox="1"/>
          <p:nvPr>
            <p:ph idx="3" type="subTitle"/>
          </p:nvPr>
        </p:nvSpPr>
        <p:spPr>
          <a:xfrm>
            <a:off x="4959250" y="2331049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4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5" type="title"/>
          </p:nvPr>
        </p:nvSpPr>
        <p:spPr>
          <a:xfrm>
            <a:off x="1187075" y="3339688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3" name="Google Shape;93;p9"/>
          <p:cNvSpPr txBox="1"/>
          <p:nvPr>
            <p:ph idx="6" type="subTitle"/>
          </p:nvPr>
        </p:nvSpPr>
        <p:spPr>
          <a:xfrm>
            <a:off x="1187075" y="3706734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7" type="title"/>
          </p:nvPr>
        </p:nvSpPr>
        <p:spPr>
          <a:xfrm>
            <a:off x="4959250" y="3339688"/>
            <a:ext cx="29976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9"/>
          <p:cNvSpPr txBox="1"/>
          <p:nvPr>
            <p:ph idx="8" type="subTitle"/>
          </p:nvPr>
        </p:nvSpPr>
        <p:spPr>
          <a:xfrm>
            <a:off x="4959250" y="3706734"/>
            <a:ext cx="29976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9" type="title"/>
          </p:nvPr>
        </p:nvSpPr>
        <p:spPr>
          <a:xfrm>
            <a:off x="2357825" y="1534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3" type="title"/>
          </p:nvPr>
        </p:nvSpPr>
        <p:spPr>
          <a:xfrm>
            <a:off x="6130000" y="1534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4" type="title"/>
          </p:nvPr>
        </p:nvSpPr>
        <p:spPr>
          <a:xfrm>
            <a:off x="2357825" y="2910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99" name="Google Shape;99;p9"/>
          <p:cNvSpPr txBox="1"/>
          <p:nvPr>
            <p:ph idx="15" type="title"/>
          </p:nvPr>
        </p:nvSpPr>
        <p:spPr>
          <a:xfrm>
            <a:off x="6130000" y="2910742"/>
            <a:ext cx="656100" cy="500100"/>
          </a:xfrm>
          <a:prstGeom prst="rect">
            <a:avLst/>
          </a:prstGeom>
          <a:noFill/>
          <a:ln>
            <a:noFill/>
          </a:ln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/>
        </p:txBody>
      </p:sp>
      <p:cxnSp>
        <p:nvCxnSpPr>
          <p:cNvPr id="100" name="Google Shape;100;p9"/>
          <p:cNvCxnSpPr/>
          <p:nvPr/>
        </p:nvCxnSpPr>
        <p:spPr>
          <a:xfrm>
            <a:off x="-111400" y="3391105"/>
            <a:ext cx="3089700" cy="1886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101" name="Google Shape;101;p9"/>
          <p:cNvGrpSpPr/>
          <p:nvPr/>
        </p:nvGrpSpPr>
        <p:grpSpPr>
          <a:xfrm flipH="1">
            <a:off x="-1867070" y="-426550"/>
            <a:ext cx="12904395" cy="3805200"/>
            <a:chOff x="-1867070" y="-959950"/>
            <a:chExt cx="12904395" cy="3805200"/>
          </a:xfrm>
        </p:grpSpPr>
        <p:cxnSp>
          <p:nvCxnSpPr>
            <p:cNvPr id="102" name="Google Shape;102;p9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9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25384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9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-15384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05" name="Google Shape;105;p9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06" name="Google Shape;106;p9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/>
          <p:nvPr>
            <p:ph type="title"/>
          </p:nvPr>
        </p:nvSpPr>
        <p:spPr>
          <a:xfrm>
            <a:off x="1176913" y="26914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1176913" y="30584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2" type="title"/>
          </p:nvPr>
        </p:nvSpPr>
        <p:spPr>
          <a:xfrm>
            <a:off x="3606588" y="26914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10"/>
          <p:cNvSpPr txBox="1"/>
          <p:nvPr>
            <p:ph idx="3" type="subTitle"/>
          </p:nvPr>
        </p:nvSpPr>
        <p:spPr>
          <a:xfrm>
            <a:off x="3606588" y="30584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4" type="title"/>
          </p:nvPr>
        </p:nvSpPr>
        <p:spPr>
          <a:xfrm>
            <a:off x="6036263" y="2691400"/>
            <a:ext cx="1930800" cy="526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10"/>
          <p:cNvSpPr txBox="1"/>
          <p:nvPr>
            <p:ph idx="5" type="subTitle"/>
          </p:nvPr>
        </p:nvSpPr>
        <p:spPr>
          <a:xfrm>
            <a:off x="6036263" y="3058444"/>
            <a:ext cx="19308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6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4" name="Google Shape;124;p10"/>
          <p:cNvGrpSpPr/>
          <p:nvPr/>
        </p:nvGrpSpPr>
        <p:grpSpPr>
          <a:xfrm>
            <a:off x="-141100" y="4061013"/>
            <a:ext cx="9284980" cy="656443"/>
            <a:chOff x="-141100" y="1559150"/>
            <a:chExt cx="9284980" cy="1545300"/>
          </a:xfrm>
        </p:grpSpPr>
        <p:cxnSp>
          <p:nvCxnSpPr>
            <p:cNvPr id="125" name="Google Shape;125;p10"/>
            <p:cNvCxnSpPr/>
            <p:nvPr/>
          </p:nvCxnSpPr>
          <p:spPr>
            <a:xfrm flipH="1" rot="10800000">
              <a:off x="-141100" y="1559150"/>
              <a:ext cx="3055800" cy="15453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10"/>
            <p:cNvCxnSpPr/>
            <p:nvPr/>
          </p:nvCxnSpPr>
          <p:spPr>
            <a:xfrm rot="10800000">
              <a:off x="2973610" y="1559150"/>
              <a:ext cx="3055800" cy="15453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10"/>
            <p:cNvCxnSpPr/>
            <p:nvPr/>
          </p:nvCxnSpPr>
          <p:spPr>
            <a:xfrm flipH="1" rot="10800000">
              <a:off x="6088080" y="1559150"/>
              <a:ext cx="3055800" cy="15453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28" name="Google Shape;128;p10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29" name="Google Shape;129;p10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0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0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E798"/>
            </a:gs>
            <a:gs pos="100000">
              <a:srgbClr val="CFB78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b="0" i="0" sz="3500" u="none" cap="none" strike="noStrike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omfortaa"/>
              <a:buChar char="■"/>
              <a:def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6.png"/><Relationship Id="rId6" Type="http://schemas.openxmlformats.org/officeDocument/2006/relationships/image" Target="../media/image15.gif"/><Relationship Id="rId7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Relationship Id="rId4" Type="http://schemas.openxmlformats.org/officeDocument/2006/relationships/image" Target="../media/image10.gif"/><Relationship Id="rId5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14.gif"/><Relationship Id="rId5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Surv7h_IUDZ2W2d0UZCJc0xUxxTsVcc2/view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8763"/>
            <a:ext cx="4065971" cy="406597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/>
        </p:nvSpPr>
        <p:spPr>
          <a:xfrm>
            <a:off x="4841275" y="3273225"/>
            <a:ext cx="356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Álvaro Laguna Alonso</a:t>
            </a:r>
            <a:endParaRPr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Julio Martínez Sánchez</a:t>
            </a:r>
            <a:endParaRPr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Adrián Prieto Campo</a:t>
            </a:r>
            <a:endParaRPr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obster"/>
              <a:buChar char="-"/>
            </a:pPr>
            <a:r>
              <a:rPr lang="es" sz="1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Carlos Sobrados Risco</a:t>
            </a:r>
            <a:endParaRPr sz="1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68792" l="0" r="0" t="0"/>
          <a:stretch/>
        </p:blipFill>
        <p:spPr>
          <a:xfrm>
            <a:off x="4365963" y="606775"/>
            <a:ext cx="4515823" cy="1993201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6060000" dist="47625">
              <a:srgbClr val="000000">
                <a:alpha val="51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6A3B"/>
            </a:gs>
            <a:gs pos="100000">
              <a:srgbClr val="33271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88" y="0"/>
            <a:ext cx="3636619" cy="514350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9480000" dist="333375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ctrTitle"/>
          </p:nvPr>
        </p:nvSpPr>
        <p:spPr>
          <a:xfrm>
            <a:off x="2526745" y="-538587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00" y="1339601"/>
            <a:ext cx="1748795" cy="20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825" y="1198938"/>
            <a:ext cx="1748800" cy="230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11769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14749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17775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20778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23782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2683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29788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32413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3539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38419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41423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44426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-21776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825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3829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6877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7795" y="9835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998" y="2378200"/>
            <a:ext cx="1422394" cy="21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2275" y="2793854"/>
            <a:ext cx="2069900" cy="240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ctrTitle"/>
          </p:nvPr>
        </p:nvSpPr>
        <p:spPr>
          <a:xfrm>
            <a:off x="2526745" y="-538587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988" y="1889728"/>
            <a:ext cx="2288026" cy="194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695" y="1776001"/>
            <a:ext cx="2221955" cy="216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87" y="1959613"/>
            <a:ext cx="2456430" cy="19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ctrTitle"/>
          </p:nvPr>
        </p:nvSpPr>
        <p:spPr>
          <a:xfrm>
            <a:off x="2526745" y="-538587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Enemigos</a:t>
            </a: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225" y="1775161"/>
            <a:ext cx="1483301" cy="1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234" y="1804359"/>
            <a:ext cx="735525" cy="15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200" y="2125260"/>
            <a:ext cx="1693550" cy="1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/>
        </p:nvSpPr>
        <p:spPr>
          <a:xfrm>
            <a:off x="299775" y="3123975"/>
            <a:ext cx="25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Google Shape;356;p36"/>
          <p:cNvSpPr txBox="1"/>
          <p:nvPr>
            <p:ph type="ctrTitle"/>
          </p:nvPr>
        </p:nvSpPr>
        <p:spPr>
          <a:xfrm>
            <a:off x="925497" y="1138042"/>
            <a:ext cx="1693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Araña</a:t>
            </a:r>
            <a:endParaRPr sz="2100"/>
          </a:p>
        </p:txBody>
      </p:sp>
      <p:sp>
        <p:nvSpPr>
          <p:cNvPr id="357" name="Google Shape;357;p36"/>
          <p:cNvSpPr txBox="1"/>
          <p:nvPr>
            <p:ph type="ctrTitle"/>
          </p:nvPr>
        </p:nvSpPr>
        <p:spPr>
          <a:xfrm>
            <a:off x="3725235" y="1138042"/>
            <a:ext cx="1693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Momia</a:t>
            </a:r>
            <a:endParaRPr sz="2100"/>
          </a:p>
        </p:txBody>
      </p:sp>
      <p:sp>
        <p:nvSpPr>
          <p:cNvPr id="358" name="Google Shape;358;p36"/>
          <p:cNvSpPr txBox="1"/>
          <p:nvPr>
            <p:ph type="ctrTitle"/>
          </p:nvPr>
        </p:nvSpPr>
        <p:spPr>
          <a:xfrm>
            <a:off x="6617247" y="1138042"/>
            <a:ext cx="1693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Esqueleto</a:t>
            </a:r>
            <a:endParaRPr sz="2100"/>
          </a:p>
        </p:txBody>
      </p:sp>
      <p:sp>
        <p:nvSpPr>
          <p:cNvPr id="359" name="Google Shape;359;p36"/>
          <p:cNvSpPr txBox="1"/>
          <p:nvPr>
            <p:ph type="ctrTitle"/>
          </p:nvPr>
        </p:nvSpPr>
        <p:spPr>
          <a:xfrm>
            <a:off x="925497" y="3849467"/>
            <a:ext cx="1693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Vida: 1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Velocidad: 100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Daño: 1</a:t>
            </a:r>
            <a:endParaRPr sz="1900"/>
          </a:p>
        </p:txBody>
      </p:sp>
      <p:sp>
        <p:nvSpPr>
          <p:cNvPr id="360" name="Google Shape;360;p36"/>
          <p:cNvSpPr txBox="1"/>
          <p:nvPr>
            <p:ph type="ctrTitle"/>
          </p:nvPr>
        </p:nvSpPr>
        <p:spPr>
          <a:xfrm>
            <a:off x="3899847" y="3849467"/>
            <a:ext cx="1693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Vida: 1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Velocidad: 175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Daño: 1</a:t>
            </a:r>
            <a:endParaRPr sz="1900"/>
          </a:p>
        </p:txBody>
      </p:sp>
      <p:sp>
        <p:nvSpPr>
          <p:cNvPr id="361" name="Google Shape;361;p36"/>
          <p:cNvSpPr txBox="1"/>
          <p:nvPr>
            <p:ph type="ctrTitle"/>
          </p:nvPr>
        </p:nvSpPr>
        <p:spPr>
          <a:xfrm>
            <a:off x="6874197" y="3849467"/>
            <a:ext cx="16935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Vida: 2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Velocidad: 200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Daño: 1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ctrTitle"/>
          </p:nvPr>
        </p:nvSpPr>
        <p:spPr>
          <a:xfrm>
            <a:off x="4068690" y="974000"/>
            <a:ext cx="4688700" cy="25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66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8" title="Video final sin spoil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1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ncient History Lesson by Slidesgo">
  <a:themeElements>
    <a:clrScheme name="Simple Light">
      <a:dk1>
        <a:srgbClr val="644828"/>
      </a:dk1>
      <a:lt1>
        <a:srgbClr val="C7B28A"/>
      </a:lt1>
      <a:dk2>
        <a:srgbClr val="FEF4D4"/>
      </a:dk2>
      <a:lt2>
        <a:srgbClr val="263C66"/>
      </a:lt2>
      <a:accent1>
        <a:srgbClr val="D25F4B"/>
      </a:accent1>
      <a:accent2>
        <a:srgbClr val="A58157"/>
      </a:accent2>
      <a:accent3>
        <a:srgbClr val="C7B28A"/>
      </a:accent3>
      <a:accent4>
        <a:srgbClr val="FEF4D4"/>
      </a:accent4>
      <a:accent5>
        <a:srgbClr val="263C66"/>
      </a:accent5>
      <a:accent6>
        <a:srgbClr val="D25F4B"/>
      </a:accent6>
      <a:hlink>
        <a:srgbClr val="A58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